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Manrope" panose="020B0604020202020204" charset="0"/>
      <p:regular r:id="rId9"/>
      <p:bold r:id="rId10"/>
    </p:embeddedFont>
    <p:embeddedFont>
      <p:font typeface="Arimo" panose="020B0604020202020204" charset="0"/>
      <p:regular r:id="rId11"/>
      <p:bold r:id="rId12"/>
      <p:italic r:id="rId13"/>
      <p:boldItalic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9" roundtripDataSignature="AMtx7mgQuKiwO0xSIErcNYMoQT9bGZdH5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new</a:t>
            </a: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afb6e266ac_0_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New</a:t>
            </a:r>
            <a:endParaRPr/>
          </a:p>
        </p:txBody>
      </p:sp>
      <p:sp>
        <p:nvSpPr>
          <p:cNvPr id="94" name="Google Shape;94;g2afb6e266a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afcb3062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</a:t>
            </a:r>
            <a:endParaRPr/>
          </a:p>
        </p:txBody>
      </p:sp>
      <p:sp>
        <p:nvSpPr>
          <p:cNvPr id="105" name="Google Shape;105;g2afcb3062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afcb30625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</a:t>
            </a:r>
            <a:endParaRPr/>
          </a:p>
        </p:txBody>
      </p:sp>
      <p:sp>
        <p:nvSpPr>
          <p:cNvPr id="117" name="Google Shape;117;g2afcb30625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afcb30625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</a:t>
            </a:r>
            <a:endParaRPr/>
          </a:p>
        </p:txBody>
      </p:sp>
      <p:sp>
        <p:nvSpPr>
          <p:cNvPr id="127" name="Google Shape;127;g2afcb30625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new</a:t>
            </a:r>
            <a:endParaRPr/>
          </a:p>
        </p:txBody>
      </p:sp>
      <p:sp>
        <p:nvSpPr>
          <p:cNvPr id="140" name="Google Shape;14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gi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786878"/>
            <a:ext cx="7500122" cy="75001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Google Shape;86;p1"/>
          <p:cNvGrpSpPr/>
          <p:nvPr/>
        </p:nvGrpSpPr>
        <p:grpSpPr>
          <a:xfrm>
            <a:off x="7500122" y="-72330"/>
            <a:ext cx="10787878" cy="10359330"/>
            <a:chOff x="0" y="-19050"/>
            <a:chExt cx="2841252" cy="2728383"/>
          </a:xfrm>
        </p:grpSpPr>
        <p:sp>
          <p:nvSpPr>
            <p:cNvPr id="87" name="Google Shape;87;p1"/>
            <p:cNvSpPr/>
            <p:nvPr/>
          </p:nvSpPr>
          <p:spPr>
            <a:xfrm>
              <a:off x="0" y="0"/>
              <a:ext cx="2841252" cy="2709333"/>
            </a:xfrm>
            <a:custGeom>
              <a:avLst/>
              <a:gdLst/>
              <a:ahLst/>
              <a:cxnLst/>
              <a:rect l="l" t="t" r="r" b="b"/>
              <a:pathLst>
                <a:path w="2841252" h="2709333" extrusionOk="0">
                  <a:moveTo>
                    <a:pt x="0" y="0"/>
                  </a:moveTo>
                  <a:lnTo>
                    <a:pt x="2841252" y="0"/>
                  </a:lnTo>
                  <a:lnTo>
                    <a:pt x="284125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8" name="Google Shape;88;p1"/>
            <p:cNvSpPr txBox="1"/>
            <p:nvPr/>
          </p:nvSpPr>
          <p:spPr>
            <a:xfrm>
              <a:off x="0" y="-19050"/>
              <a:ext cx="2841252" cy="27283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" name="Google Shape;89;p1"/>
          <p:cNvSpPr txBox="1"/>
          <p:nvPr/>
        </p:nvSpPr>
        <p:spPr>
          <a:xfrm>
            <a:off x="7983514" y="2471737"/>
            <a:ext cx="9821100" cy="6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99"/>
              <a:buFont typeface="Arial"/>
              <a:buNone/>
            </a:pPr>
            <a:r>
              <a:rPr lang="en-US" sz="6999" b="0" i="0" u="none" strike="noStrike" cap="none">
                <a:solidFill>
                  <a:srgbClr val="5988FF"/>
                </a:solidFill>
                <a:latin typeface="Arimo"/>
                <a:ea typeface="Arimo"/>
                <a:cs typeface="Arimo"/>
                <a:sym typeface="Arimo"/>
              </a:rPr>
              <a:t>Harika bir iş çıkardınız!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99"/>
              <a:buFont typeface="Arial"/>
              <a:buNone/>
            </a:pPr>
            <a:r>
              <a:rPr lang="en-US" sz="6999" b="0" i="0" u="none" strike="noStrike" cap="none">
                <a:solidFill>
                  <a:srgbClr val="5988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lang="en-US" sz="6999">
                <a:solidFill>
                  <a:srgbClr val="5988FF"/>
                </a:solidFill>
                <a:latin typeface="Arimo"/>
                <a:ea typeface="Arimo"/>
                <a:cs typeface="Arimo"/>
                <a:sym typeface="Arimo"/>
              </a:rPr>
              <a:t>7</a:t>
            </a:r>
            <a:r>
              <a:rPr lang="en-US" sz="6999" b="0" i="0" u="none" strike="noStrike" cap="none">
                <a:solidFill>
                  <a:srgbClr val="5988FF"/>
                </a:solidFill>
                <a:latin typeface="Arimo"/>
                <a:ea typeface="Arimo"/>
                <a:cs typeface="Arimo"/>
                <a:sym typeface="Arimo"/>
              </a:rPr>
              <a:t>. Modülü büyük bir başarıyla tamamladınız.</a:t>
            </a:r>
            <a:endParaRPr sz="6999" b="0" i="0" u="none" strike="noStrike" cap="none">
              <a:solidFill>
                <a:srgbClr val="5988FF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16187459" y="1826256"/>
            <a:ext cx="1348112" cy="1348112"/>
          </a:xfrm>
          <a:custGeom>
            <a:avLst/>
            <a:gdLst/>
            <a:ahLst/>
            <a:cxnLst/>
            <a:rect l="l" t="t" r="r" b="b"/>
            <a:pathLst>
              <a:path w="1348112" h="1348112" extrusionOk="0">
                <a:moveTo>
                  <a:pt x="0" y="0"/>
                </a:moveTo>
                <a:lnTo>
                  <a:pt x="1348112" y="0"/>
                </a:lnTo>
                <a:lnTo>
                  <a:pt x="1348112" y="1348113"/>
                </a:lnTo>
                <a:lnTo>
                  <a:pt x="0" y="13481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91" name="Google Shape;91;p1"/>
          <p:cNvSpPr/>
          <p:nvPr/>
        </p:nvSpPr>
        <p:spPr>
          <a:xfrm>
            <a:off x="8799274" y="7892321"/>
            <a:ext cx="1518751" cy="1518751"/>
          </a:xfrm>
          <a:custGeom>
            <a:avLst/>
            <a:gdLst/>
            <a:ahLst/>
            <a:cxnLst/>
            <a:rect l="l" t="t" r="r" b="b"/>
            <a:pathLst>
              <a:path w="1518751" h="1518751" extrusionOk="0">
                <a:moveTo>
                  <a:pt x="0" y="0"/>
                </a:moveTo>
                <a:lnTo>
                  <a:pt x="1518751" y="0"/>
                </a:lnTo>
                <a:lnTo>
                  <a:pt x="1518751" y="1518750"/>
                </a:lnTo>
                <a:lnTo>
                  <a:pt x="0" y="1518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afb6e266ac_0_0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97" name="Google Shape;97;g2afb6e266ac_0_0"/>
          <p:cNvGrpSpPr/>
          <p:nvPr/>
        </p:nvGrpSpPr>
        <p:grpSpPr>
          <a:xfrm>
            <a:off x="2800330" y="375375"/>
            <a:ext cx="12365744" cy="7205043"/>
            <a:chOff x="0" y="-19050"/>
            <a:chExt cx="3256800" cy="1897612"/>
          </a:xfrm>
        </p:grpSpPr>
        <p:sp>
          <p:nvSpPr>
            <p:cNvPr id="98" name="Google Shape;98;g2afb6e266ac_0_0"/>
            <p:cNvSpPr/>
            <p:nvPr/>
          </p:nvSpPr>
          <p:spPr>
            <a:xfrm>
              <a:off x="0" y="0"/>
              <a:ext cx="3256776" cy="1878562"/>
            </a:xfrm>
            <a:custGeom>
              <a:avLst/>
              <a:gdLst/>
              <a:ahLst/>
              <a:cxnLst/>
              <a:rect l="l" t="t" r="r" b="b"/>
              <a:pathLst>
                <a:path w="3256776" h="1878562" extrusionOk="0">
                  <a:moveTo>
                    <a:pt x="0" y="0"/>
                  </a:moveTo>
                  <a:lnTo>
                    <a:pt x="3256776" y="0"/>
                  </a:lnTo>
                  <a:lnTo>
                    <a:pt x="3256776" y="1878562"/>
                  </a:lnTo>
                  <a:lnTo>
                    <a:pt x="0" y="18785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9" name="Google Shape;99;g2afb6e266ac_0_0"/>
            <p:cNvSpPr txBox="1"/>
            <p:nvPr/>
          </p:nvSpPr>
          <p:spPr>
            <a:xfrm>
              <a:off x="0" y="-19050"/>
              <a:ext cx="3256800" cy="18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0" name="Google Shape;100;g2afb6e266ac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2afb6e266ac_0_0"/>
          <p:cNvSpPr txBox="1"/>
          <p:nvPr/>
        </p:nvSpPr>
        <p:spPr>
          <a:xfrm>
            <a:off x="3266922" y="3456825"/>
            <a:ext cx="11513700" cy="2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lang="en-US" sz="6999" b="0" i="0" u="none" strike="noStrike" cap="none">
                <a:solidFill>
                  <a:srgbClr val="5988FF"/>
                </a:solidFill>
                <a:latin typeface="Manrope"/>
                <a:ea typeface="Manrope"/>
                <a:cs typeface="Manrope"/>
                <a:sym typeface="Manrope"/>
              </a:rPr>
              <a:t>Bu modülde hangi becerileri edindiniz?</a:t>
            </a:r>
            <a:endParaRPr sz="6999" b="0" i="0" u="none" strike="noStrike" cap="none">
              <a:solidFill>
                <a:srgbClr val="5988FF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2" name="Google Shape;102;g2afb6e266ac_0_0"/>
          <p:cNvSpPr/>
          <p:nvPr/>
        </p:nvSpPr>
        <p:spPr>
          <a:xfrm>
            <a:off x="0" y="5405148"/>
            <a:ext cx="3987908" cy="4915311"/>
          </a:xfrm>
          <a:custGeom>
            <a:avLst/>
            <a:gdLst/>
            <a:ahLst/>
            <a:cxnLst/>
            <a:rect l="l" t="t" r="r" b="b"/>
            <a:pathLst>
              <a:path w="3987908" h="4915311" extrusionOk="0">
                <a:moveTo>
                  <a:pt x="0" y="0"/>
                </a:moveTo>
                <a:lnTo>
                  <a:pt x="3987908" y="0"/>
                </a:lnTo>
                <a:lnTo>
                  <a:pt x="3987908" y="4915310"/>
                </a:lnTo>
                <a:lnTo>
                  <a:pt x="0" y="49153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afcb30625d_0_0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08" name="Google Shape;108;g2afcb30625d_0_0"/>
          <p:cNvGrpSpPr/>
          <p:nvPr/>
        </p:nvGrpSpPr>
        <p:grpSpPr>
          <a:xfrm>
            <a:off x="2800330" y="375375"/>
            <a:ext cx="12365744" cy="7205043"/>
            <a:chOff x="0" y="-19050"/>
            <a:chExt cx="3256800" cy="1897612"/>
          </a:xfrm>
        </p:grpSpPr>
        <p:sp>
          <p:nvSpPr>
            <p:cNvPr id="109" name="Google Shape;109;g2afcb30625d_0_0"/>
            <p:cNvSpPr/>
            <p:nvPr/>
          </p:nvSpPr>
          <p:spPr>
            <a:xfrm>
              <a:off x="0" y="0"/>
              <a:ext cx="3256776" cy="1878562"/>
            </a:xfrm>
            <a:custGeom>
              <a:avLst/>
              <a:gdLst/>
              <a:ahLst/>
              <a:cxnLst/>
              <a:rect l="l" t="t" r="r" b="b"/>
              <a:pathLst>
                <a:path w="3256776" h="1878562" extrusionOk="0">
                  <a:moveTo>
                    <a:pt x="0" y="0"/>
                  </a:moveTo>
                  <a:lnTo>
                    <a:pt x="3256776" y="0"/>
                  </a:lnTo>
                  <a:lnTo>
                    <a:pt x="3256776" y="1878562"/>
                  </a:lnTo>
                  <a:lnTo>
                    <a:pt x="0" y="18785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10" name="Google Shape;110;g2afcb30625d_0_0"/>
            <p:cNvSpPr txBox="1"/>
            <p:nvPr/>
          </p:nvSpPr>
          <p:spPr>
            <a:xfrm>
              <a:off x="0" y="-19050"/>
              <a:ext cx="3256800" cy="18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1" name="Google Shape;111;g2afcb30625d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2afcb30625d_0_0"/>
          <p:cNvSpPr txBox="1"/>
          <p:nvPr/>
        </p:nvSpPr>
        <p:spPr>
          <a:xfrm>
            <a:off x="5618034" y="2269243"/>
            <a:ext cx="8655300" cy="3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8">
                <a:solidFill>
                  <a:srgbClr val="5988FF"/>
                </a:solidFill>
                <a:latin typeface="Manrope"/>
                <a:ea typeface="Manrope"/>
                <a:cs typeface="Manrope"/>
                <a:sym typeface="Manrope"/>
              </a:rPr>
              <a:t>Oyundaki başlangıç fonksiyonlarını öğrenme ve tasarım ile kontroller arasındaki bağlantıyı kurma</a:t>
            </a:r>
            <a:endParaRPr sz="4928">
              <a:solidFill>
                <a:srgbClr val="5988FF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3" name="Google Shape;113;g2afcb30625d_0_0"/>
          <p:cNvSpPr/>
          <p:nvPr/>
        </p:nvSpPr>
        <p:spPr>
          <a:xfrm>
            <a:off x="4324146" y="3479458"/>
            <a:ext cx="945783" cy="1069159"/>
          </a:xfrm>
          <a:custGeom>
            <a:avLst/>
            <a:gdLst/>
            <a:ahLst/>
            <a:cxnLst/>
            <a:rect l="l" t="t" r="r" b="b"/>
            <a:pathLst>
              <a:path w="945783" h="1069159" extrusionOk="0">
                <a:moveTo>
                  <a:pt x="0" y="0"/>
                </a:moveTo>
                <a:lnTo>
                  <a:pt x="945783" y="0"/>
                </a:lnTo>
                <a:lnTo>
                  <a:pt x="945783" y="1069159"/>
                </a:lnTo>
                <a:lnTo>
                  <a:pt x="0" y="10691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114" name="Google Shape;114;g2afcb30625d_0_0"/>
          <p:cNvSpPr/>
          <p:nvPr/>
        </p:nvSpPr>
        <p:spPr>
          <a:xfrm>
            <a:off x="0" y="5405148"/>
            <a:ext cx="4324146" cy="4881852"/>
          </a:xfrm>
          <a:custGeom>
            <a:avLst/>
            <a:gdLst/>
            <a:ahLst/>
            <a:cxnLst/>
            <a:rect l="l" t="t" r="r" b="b"/>
            <a:pathLst>
              <a:path w="4324146" h="4881852" extrusionOk="0">
                <a:moveTo>
                  <a:pt x="0" y="0"/>
                </a:moveTo>
                <a:lnTo>
                  <a:pt x="4324146" y="0"/>
                </a:lnTo>
                <a:lnTo>
                  <a:pt x="4324146" y="4881852"/>
                </a:lnTo>
                <a:lnTo>
                  <a:pt x="0" y="48818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afcb30625d_0_1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0" name="Google Shape;120;g2afcb30625d_0_11"/>
          <p:cNvSpPr/>
          <p:nvPr/>
        </p:nvSpPr>
        <p:spPr>
          <a:xfrm>
            <a:off x="2007196" y="3050249"/>
            <a:ext cx="14831098" cy="4186455"/>
          </a:xfrm>
          <a:custGeom>
            <a:avLst/>
            <a:gdLst/>
            <a:ahLst/>
            <a:cxnLst/>
            <a:rect l="l" t="t" r="r" b="b"/>
            <a:pathLst>
              <a:path w="19774798" h="5581940" extrusionOk="0">
                <a:moveTo>
                  <a:pt x="0" y="930403"/>
                </a:moveTo>
                <a:cubicBezTo>
                  <a:pt x="0" y="416421"/>
                  <a:pt x="96174" y="0"/>
                  <a:pt x="214881" y="0"/>
                </a:cubicBezTo>
                <a:lnTo>
                  <a:pt x="19559913" y="0"/>
                </a:lnTo>
                <a:cubicBezTo>
                  <a:pt x="19678621" y="0"/>
                  <a:pt x="19774798" y="416421"/>
                  <a:pt x="19774798" y="930403"/>
                </a:cubicBezTo>
                <a:lnTo>
                  <a:pt x="19774798" y="4651537"/>
                </a:lnTo>
                <a:cubicBezTo>
                  <a:pt x="19774798" y="5165520"/>
                  <a:pt x="19678621" y="5581940"/>
                  <a:pt x="19559913" y="5581940"/>
                </a:cubicBezTo>
                <a:lnTo>
                  <a:pt x="214881" y="5581940"/>
                </a:lnTo>
                <a:cubicBezTo>
                  <a:pt x="96174" y="5581940"/>
                  <a:pt x="0" y="5165520"/>
                  <a:pt x="0" y="46515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g2afcb30625d_0_11"/>
          <p:cNvSpPr/>
          <p:nvPr/>
        </p:nvSpPr>
        <p:spPr>
          <a:xfrm>
            <a:off x="907268" y="3900078"/>
            <a:ext cx="2199855" cy="2486823"/>
          </a:xfrm>
          <a:custGeom>
            <a:avLst/>
            <a:gdLst/>
            <a:ahLst/>
            <a:cxnLst/>
            <a:rect l="l" t="t" r="r" b="b"/>
            <a:pathLst>
              <a:path w="2199855" h="2486823" extrusionOk="0">
                <a:moveTo>
                  <a:pt x="0" y="0"/>
                </a:moveTo>
                <a:lnTo>
                  <a:pt x="2199855" y="0"/>
                </a:lnTo>
                <a:lnTo>
                  <a:pt x="2199855" y="2486822"/>
                </a:lnTo>
                <a:lnTo>
                  <a:pt x="0" y="24868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122" name="Google Shape;122;g2afcb30625d_0_11"/>
          <p:cNvSpPr/>
          <p:nvPr/>
        </p:nvSpPr>
        <p:spPr>
          <a:xfrm>
            <a:off x="526311" y="9037054"/>
            <a:ext cx="3813000" cy="704049"/>
          </a:xfrm>
          <a:custGeom>
            <a:avLst/>
            <a:gdLst/>
            <a:ahLst/>
            <a:cxnLst/>
            <a:rect l="l" t="t" r="r" b="b"/>
            <a:pathLst>
              <a:path w="3813000" h="704049" extrusionOk="0">
                <a:moveTo>
                  <a:pt x="0" y="0"/>
                </a:moveTo>
                <a:lnTo>
                  <a:pt x="3813000" y="0"/>
                </a:lnTo>
                <a:lnTo>
                  <a:pt x="3813000" y="704050"/>
                </a:lnTo>
                <a:lnTo>
                  <a:pt x="0" y="704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  <p:pic>
        <p:nvPicPr>
          <p:cNvPr id="123" name="Google Shape;123;g2afcb30625d_0_11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4876" y="6525612"/>
            <a:ext cx="4167670" cy="416767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2afcb30625d_0_11"/>
          <p:cNvSpPr txBox="1"/>
          <p:nvPr/>
        </p:nvSpPr>
        <p:spPr>
          <a:xfrm>
            <a:off x="3290531" y="3790464"/>
            <a:ext cx="12773700" cy="27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6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78">
                <a:solidFill>
                  <a:srgbClr val="5988FF"/>
                </a:solidFill>
                <a:latin typeface="Manrope"/>
                <a:ea typeface="Manrope"/>
                <a:cs typeface="Manrope"/>
                <a:sym typeface="Manrope"/>
              </a:rPr>
              <a:t>Edindiğiniz becerilerle, HUB'da bir proje oluşturabilecek, önceki derste seçilen tasarımı projeye dahil edebilecek ve oyununuz için kontroller geliştirebileceksiniz</a:t>
            </a:r>
            <a:endParaRPr sz="4578">
              <a:solidFill>
                <a:srgbClr val="5988FF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afcb30625d_0_20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30" name="Google Shape;130;g2afcb30625d_0_20"/>
          <p:cNvGrpSpPr/>
          <p:nvPr/>
        </p:nvGrpSpPr>
        <p:grpSpPr>
          <a:xfrm>
            <a:off x="426005" y="397884"/>
            <a:ext cx="1854422" cy="630746"/>
            <a:chOff x="0" y="0"/>
            <a:chExt cx="2472563" cy="840994"/>
          </a:xfrm>
        </p:grpSpPr>
        <p:grpSp>
          <p:nvGrpSpPr>
            <p:cNvPr id="131" name="Google Shape;131;g2afcb30625d_0_20"/>
            <p:cNvGrpSpPr/>
            <p:nvPr/>
          </p:nvGrpSpPr>
          <p:grpSpPr>
            <a:xfrm>
              <a:off x="0" y="0"/>
              <a:ext cx="2472563" cy="840994"/>
              <a:chOff x="0" y="0"/>
              <a:chExt cx="2472563" cy="840994"/>
            </a:xfrm>
          </p:grpSpPr>
          <p:sp>
            <p:nvSpPr>
              <p:cNvPr id="132" name="Google Shape;132;g2afcb30625d_0_20"/>
              <p:cNvSpPr/>
              <p:nvPr/>
            </p:nvSpPr>
            <p:spPr>
              <a:xfrm>
                <a:off x="12700" y="12700"/>
                <a:ext cx="2447163" cy="815594"/>
              </a:xfrm>
              <a:custGeom>
                <a:avLst/>
                <a:gdLst/>
                <a:ahLst/>
                <a:cxnLst/>
                <a:rect l="l" t="t" r="r" b="b"/>
                <a:pathLst>
                  <a:path w="2447163" h="815594" extrusionOk="0">
                    <a:moveTo>
                      <a:pt x="393700" y="0"/>
                    </a:moveTo>
                    <a:lnTo>
                      <a:pt x="2053463" y="0"/>
                    </a:lnTo>
                    <a:cubicBezTo>
                      <a:pt x="2270887" y="0"/>
                      <a:pt x="2447163" y="182626"/>
                      <a:pt x="2447163" y="407797"/>
                    </a:cubicBezTo>
                    <a:cubicBezTo>
                      <a:pt x="2447163" y="632968"/>
                      <a:pt x="2270887" y="815594"/>
                      <a:pt x="2053463" y="815594"/>
                    </a:cubicBezTo>
                    <a:lnTo>
                      <a:pt x="393700" y="815594"/>
                    </a:lnTo>
                    <a:cubicBezTo>
                      <a:pt x="176276" y="815594"/>
                      <a:pt x="0" y="632968"/>
                      <a:pt x="0" y="407797"/>
                    </a:cubicBezTo>
                    <a:cubicBezTo>
                      <a:pt x="0" y="182626"/>
                      <a:pt x="176276" y="0"/>
                      <a:pt x="3937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g2afcb30625d_0_20"/>
              <p:cNvSpPr/>
              <p:nvPr/>
            </p:nvSpPr>
            <p:spPr>
              <a:xfrm>
                <a:off x="0" y="0"/>
                <a:ext cx="2472563" cy="840994"/>
              </a:xfrm>
              <a:custGeom>
                <a:avLst/>
                <a:gdLst/>
                <a:ahLst/>
                <a:cxnLst/>
                <a:rect l="l" t="t" r="r" b="b"/>
                <a:pathLst>
                  <a:path w="2472563" h="840994" extrusionOk="0">
                    <a:moveTo>
                      <a:pt x="406400" y="0"/>
                    </a:moveTo>
                    <a:lnTo>
                      <a:pt x="2066163" y="0"/>
                    </a:lnTo>
                    <a:lnTo>
                      <a:pt x="2066163" y="12700"/>
                    </a:lnTo>
                    <a:lnTo>
                      <a:pt x="2066163" y="0"/>
                    </a:lnTo>
                    <a:lnTo>
                      <a:pt x="2066163" y="12700"/>
                    </a:lnTo>
                    <a:lnTo>
                      <a:pt x="2066163" y="0"/>
                    </a:lnTo>
                    <a:cubicBezTo>
                      <a:pt x="2291080" y="0"/>
                      <a:pt x="2472563" y="188722"/>
                      <a:pt x="2472563" y="420497"/>
                    </a:cubicBezTo>
                    <a:lnTo>
                      <a:pt x="2459863" y="420497"/>
                    </a:lnTo>
                    <a:lnTo>
                      <a:pt x="2472563" y="420497"/>
                    </a:lnTo>
                    <a:cubicBezTo>
                      <a:pt x="2472563" y="652272"/>
                      <a:pt x="2291080" y="840994"/>
                      <a:pt x="2066163" y="840994"/>
                    </a:cubicBezTo>
                    <a:lnTo>
                      <a:pt x="2066163" y="828294"/>
                    </a:lnTo>
                    <a:lnTo>
                      <a:pt x="2066163" y="840994"/>
                    </a:lnTo>
                    <a:lnTo>
                      <a:pt x="406400" y="840994"/>
                    </a:lnTo>
                    <a:lnTo>
                      <a:pt x="406400" y="828294"/>
                    </a:lnTo>
                    <a:lnTo>
                      <a:pt x="406400" y="840994"/>
                    </a:lnTo>
                    <a:lnTo>
                      <a:pt x="406400" y="828294"/>
                    </a:lnTo>
                    <a:lnTo>
                      <a:pt x="406400" y="840994"/>
                    </a:lnTo>
                    <a:cubicBezTo>
                      <a:pt x="181483" y="840994"/>
                      <a:pt x="0" y="652272"/>
                      <a:pt x="0" y="420497"/>
                    </a:cubicBezTo>
                    <a:cubicBezTo>
                      <a:pt x="0" y="188722"/>
                      <a:pt x="181483" y="0"/>
                      <a:pt x="406400" y="0"/>
                    </a:cubicBezTo>
                    <a:lnTo>
                      <a:pt x="406400" y="12700"/>
                    </a:lnTo>
                    <a:lnTo>
                      <a:pt x="406400" y="0"/>
                    </a:lnTo>
                    <a:moveTo>
                      <a:pt x="406400" y="25400"/>
                    </a:moveTo>
                    <a:lnTo>
                      <a:pt x="406400" y="12700"/>
                    </a:lnTo>
                    <a:lnTo>
                      <a:pt x="406400" y="25400"/>
                    </a:lnTo>
                    <a:cubicBezTo>
                      <a:pt x="196342" y="25400"/>
                      <a:pt x="25400" y="201930"/>
                      <a:pt x="25400" y="420497"/>
                    </a:cubicBezTo>
                    <a:lnTo>
                      <a:pt x="12700" y="420497"/>
                    </a:lnTo>
                    <a:lnTo>
                      <a:pt x="25400" y="420497"/>
                    </a:lnTo>
                    <a:cubicBezTo>
                      <a:pt x="25400" y="639191"/>
                      <a:pt x="196342" y="815721"/>
                      <a:pt x="406400" y="815721"/>
                    </a:cubicBezTo>
                    <a:lnTo>
                      <a:pt x="2066163" y="815721"/>
                    </a:lnTo>
                    <a:cubicBezTo>
                      <a:pt x="2276221" y="815721"/>
                      <a:pt x="2447163" y="639191"/>
                      <a:pt x="2447163" y="420624"/>
                    </a:cubicBezTo>
                    <a:cubicBezTo>
                      <a:pt x="2447163" y="202057"/>
                      <a:pt x="2276094" y="25400"/>
                      <a:pt x="2066163" y="25400"/>
                    </a:cubicBezTo>
                    <a:lnTo>
                      <a:pt x="406400" y="25400"/>
                    </a:lnTo>
                    <a:close/>
                  </a:path>
                </a:pathLst>
              </a:custGeom>
              <a:solidFill>
                <a:srgbClr val="5988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4" name="Google Shape;134;g2afcb30625d_0_20"/>
            <p:cNvSpPr txBox="1"/>
            <p:nvPr/>
          </p:nvSpPr>
          <p:spPr>
            <a:xfrm>
              <a:off x="436735" y="123817"/>
              <a:ext cx="18093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0" i="0" u="none" strike="noStrike" cap="none">
                  <a:solidFill>
                    <a:srgbClr val="5988FF"/>
                  </a:solidFill>
                  <a:latin typeface="Arimo"/>
                  <a:ea typeface="Arimo"/>
                  <a:cs typeface="Arimo"/>
                  <a:sym typeface="Arimo"/>
                </a:rPr>
                <a:t>Kodland</a:t>
              </a:r>
              <a:endParaRPr/>
            </a:p>
          </p:txBody>
        </p:sp>
      </p:grpSp>
      <p:sp>
        <p:nvSpPr>
          <p:cNvPr id="135" name="Google Shape;135;g2afcb30625d_0_20"/>
          <p:cNvSpPr/>
          <p:nvPr/>
        </p:nvSpPr>
        <p:spPr>
          <a:xfrm>
            <a:off x="2046135" y="1209786"/>
            <a:ext cx="15213183" cy="2706139"/>
          </a:xfrm>
          <a:custGeom>
            <a:avLst/>
            <a:gdLst/>
            <a:ahLst/>
            <a:cxnLst/>
            <a:rect l="l" t="t" r="r" b="b"/>
            <a:pathLst>
              <a:path w="20284244" h="3608185" extrusionOk="0">
                <a:moveTo>
                  <a:pt x="0" y="601415"/>
                </a:moveTo>
                <a:cubicBezTo>
                  <a:pt x="0" y="269176"/>
                  <a:pt x="98652" y="0"/>
                  <a:pt x="220417" y="0"/>
                </a:cubicBezTo>
                <a:lnTo>
                  <a:pt x="20063823" y="0"/>
                </a:lnTo>
                <a:cubicBezTo>
                  <a:pt x="20185588" y="0"/>
                  <a:pt x="20284244" y="269176"/>
                  <a:pt x="20284244" y="601415"/>
                </a:cubicBezTo>
                <a:lnTo>
                  <a:pt x="20284244" y="3006770"/>
                </a:lnTo>
                <a:cubicBezTo>
                  <a:pt x="20284244" y="3339009"/>
                  <a:pt x="20185588" y="3608185"/>
                  <a:pt x="20063823" y="3608185"/>
                </a:cubicBezTo>
                <a:lnTo>
                  <a:pt x="220417" y="3608185"/>
                </a:lnTo>
                <a:cubicBezTo>
                  <a:pt x="98652" y="3608185"/>
                  <a:pt x="0" y="3339009"/>
                  <a:pt x="0" y="30067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2afcb30625d_0_20"/>
          <p:cNvSpPr txBox="1"/>
          <p:nvPr/>
        </p:nvSpPr>
        <p:spPr>
          <a:xfrm>
            <a:off x="2639315" y="1497388"/>
            <a:ext cx="14026800" cy="21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614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96">
                <a:solidFill>
                  <a:srgbClr val="5988FF"/>
                </a:solidFill>
                <a:latin typeface="Manrope"/>
                <a:ea typeface="Manrope"/>
                <a:cs typeface="Manrope"/>
                <a:sym typeface="Manrope"/>
              </a:rPr>
              <a:t>Oyun tasarımcısı veya yazılım geliştiricisi olarak kariyer yapabilirsiniz!</a:t>
            </a:r>
            <a:endParaRPr sz="5296">
              <a:solidFill>
                <a:srgbClr val="5988FF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37" name="Google Shape;137;g2afcb30625d_0_20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41" t="6903" r="6184" b="6912"/>
          <a:stretch/>
        </p:blipFill>
        <p:spPr>
          <a:xfrm>
            <a:off x="3820975" y="4081900"/>
            <a:ext cx="10646050" cy="589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3" name="Google Shape;143;p5"/>
          <p:cNvSpPr/>
          <p:nvPr/>
        </p:nvSpPr>
        <p:spPr>
          <a:xfrm>
            <a:off x="11758274" y="2173012"/>
            <a:ext cx="5501026" cy="5940975"/>
          </a:xfrm>
          <a:custGeom>
            <a:avLst/>
            <a:gdLst/>
            <a:ahLst/>
            <a:cxnLst/>
            <a:rect l="l" t="t" r="r" b="b"/>
            <a:pathLst>
              <a:path w="5501026" h="5940975" extrusionOk="0">
                <a:moveTo>
                  <a:pt x="0" y="0"/>
                </a:moveTo>
                <a:lnTo>
                  <a:pt x="5501026" y="0"/>
                </a:lnTo>
                <a:lnTo>
                  <a:pt x="5501026" y="5940976"/>
                </a:lnTo>
                <a:lnTo>
                  <a:pt x="0" y="59409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144" name="Google Shape;144;p5"/>
          <p:cNvSpPr/>
          <p:nvPr/>
        </p:nvSpPr>
        <p:spPr>
          <a:xfrm>
            <a:off x="830138" y="4146257"/>
            <a:ext cx="10629682" cy="1994532"/>
          </a:xfrm>
          <a:custGeom>
            <a:avLst/>
            <a:gdLst/>
            <a:ahLst/>
            <a:cxnLst/>
            <a:rect l="l" t="t" r="r" b="b"/>
            <a:pathLst>
              <a:path w="14172909" h="2659377" extrusionOk="0">
                <a:moveTo>
                  <a:pt x="0" y="443157"/>
                </a:moveTo>
                <a:cubicBezTo>
                  <a:pt x="0" y="198476"/>
                  <a:pt x="125904" y="0"/>
                  <a:pt x="281117" y="0"/>
                </a:cubicBezTo>
                <a:lnTo>
                  <a:pt x="13891791" y="0"/>
                </a:lnTo>
                <a:cubicBezTo>
                  <a:pt x="14047003" y="0"/>
                  <a:pt x="14172909" y="198476"/>
                  <a:pt x="14172909" y="443157"/>
                </a:cubicBezTo>
                <a:lnTo>
                  <a:pt x="14172909" y="2216031"/>
                </a:lnTo>
                <a:cubicBezTo>
                  <a:pt x="14172909" y="2460711"/>
                  <a:pt x="14047003" y="2659188"/>
                  <a:pt x="13891791" y="2659188"/>
                </a:cubicBezTo>
                <a:lnTo>
                  <a:pt x="281117" y="2659188"/>
                </a:lnTo>
                <a:cubicBezTo>
                  <a:pt x="125904" y="2659377"/>
                  <a:pt x="0" y="2460959"/>
                  <a:pt x="0" y="221603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5"/>
          <p:cNvSpPr txBox="1"/>
          <p:nvPr/>
        </p:nvSpPr>
        <p:spPr>
          <a:xfrm>
            <a:off x="1421650" y="4127575"/>
            <a:ext cx="94467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5988FF"/>
                </a:solidFill>
                <a:latin typeface="Manrope"/>
                <a:ea typeface="Manrope"/>
                <a:cs typeface="Manrope"/>
                <a:sym typeface="Manrope"/>
              </a:rPr>
              <a:t>Gelecek modülde görüşmek üzere!</a:t>
            </a:r>
            <a:endParaRPr sz="6000" b="0" i="0" u="none" strike="noStrike" cap="none">
              <a:solidFill>
                <a:srgbClr val="5988FF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</Words>
  <Application>Microsoft Office PowerPoint</Application>
  <PresentationFormat>Özel</PresentationFormat>
  <Paragraphs>15</Paragraphs>
  <Slides>6</Slides>
  <Notes>6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6</vt:i4>
      </vt:variant>
    </vt:vector>
  </HeadingPairs>
  <TitlesOfParts>
    <vt:vector size="11" baseType="lpstr">
      <vt:lpstr>Manrope</vt:lpstr>
      <vt:lpstr>Arial</vt:lpstr>
      <vt:lpstr>Arimo</vt:lpstr>
      <vt:lpstr>Calibri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cp:lastModifiedBy>Dell-4</cp:lastModifiedBy>
  <cp:revision>1</cp:revision>
  <dcterms:created xsi:type="dcterms:W3CDTF">2006-08-16T00:00:00Z</dcterms:created>
  <dcterms:modified xsi:type="dcterms:W3CDTF">2024-03-01T06:24:27Z</dcterms:modified>
</cp:coreProperties>
</file>